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0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8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21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7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5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0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3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7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3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F9CA1-A491-4482-AEDE-B71399E85A9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DAAF-4968-4602-9213-59349F8C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5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-2022-Ezra Clar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Eventos</dc:creator>
  <cp:lastModifiedBy>Eventos</cp:lastModifiedBy>
  <cp:revision>1</cp:revision>
  <dcterms:created xsi:type="dcterms:W3CDTF">2022-11-17T09:50:58Z</dcterms:created>
  <dcterms:modified xsi:type="dcterms:W3CDTF">2022-11-17T09:51:23Z</dcterms:modified>
</cp:coreProperties>
</file>